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3" r:id="rId4"/>
    <p:sldId id="264" r:id="rId5"/>
    <p:sldId id="262" r:id="rId6"/>
    <p:sldId id="258" r:id="rId7"/>
    <p:sldId id="259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4547C-44E3-43B7-866C-4D283F4E9C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DEA4F1-97D4-4430-BF2D-23A0BE73E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34A8BC-C474-4C31-A0D8-19B3811F3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8907B-510E-4365-AF70-D5A7872CB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0A0367-6038-4BB2-89B7-1F8EFAC3E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43243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CA6D4-5DA6-47EF-B457-9C91666E8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E9C4C8-B8E6-4C2A-9772-BC0EFCA34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8970BA-3721-476F-8DAA-071E4ADA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25332-26EF-4F19-8639-3CA425C71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8BFAC-9C92-41AD-98E6-217316BAA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59482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6BA6A4-D0D3-41D2-8329-023ED32B3F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DF4061-723F-4BC0-A4C5-DE5F7A8F08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A5F71-B3FC-4C12-A443-7F8BBC086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897D51-AB65-42B3-BFF3-4D988C7EB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D92FF-3587-4D63-BC6D-EEA3CF2F0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5179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A328E-141D-46E1-A06A-259908EC6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FB01A-BB05-4B61-A3C7-14A329B829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BAE2A9-1932-4EBD-A210-E632DED69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30202B-761B-45A5-842A-D3D97C7F7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8D3E6-E6EB-485C-AE5C-A509F11D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6534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43371-A0CD-474C-97B7-651727279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F94EF-90D0-483E-9F0E-0F0770E7F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EECDEF-5A04-49E1-B347-22319B33C3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BEC14-E938-4110-8D34-88C5E373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745458-EEC3-4651-9539-E5BA5695F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38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E74F3-3D8C-4FC4-889B-1D37C788C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A9E0A-CE2D-46AC-85D6-9BB08ABB2C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DD399-1C98-46B9-818D-521100F650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54E8EB-C736-45AA-800A-7810EA4BC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151E8D-A8A0-4946-889F-D682BF63D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AEC38-CF86-4DD7-8B36-B018A2264D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376536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CCB17-D074-4F15-9B17-F1EAE33F7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42F28C-E8B9-4461-843A-749CEACE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1BF3C-DB96-42EA-839E-017114FBC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B6A367-A979-4B07-9EC8-10C04297C4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190EF9-85EC-4778-B289-1B1E3AD9D1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68271C-94C7-4464-AEAD-4EACFEB2E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668A91-4663-42E6-85F3-B0491A53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35C3D1-C244-4546-BE27-C37DDC3E5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621400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9A7F-7455-46D8-9365-03F4889E5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8BFF1B-C392-421B-BC62-E44C4E5FF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EC18A3-55ED-411F-BD2A-36B1E28C7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5F2AA9-701C-44DF-A6F1-19389556F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3065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6B068E-68A3-4392-9731-31D3214BF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44AE77-F515-41F0-BDB3-2D72AE94E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51F3E8-A20A-4723-A608-753449896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355017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BE068-3A02-4AD6-B823-46459F3DCC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16B03E-BD37-42D1-9252-46BF5FEF6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B9ABA4-AF19-45C9-8795-3FCBF973C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8AF714-170C-45A1-B50F-083D0EAF8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528ECC1-0005-4936-98CA-E125A627E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BC522F-909B-4444-9938-808AE44BE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1355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53C70-8D38-4456-ACE3-6DAE8B4EF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99C459-9E5D-47D0-87B7-5ACA5BDC5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1BEEF9-20DB-4240-AEC1-677ADF04E7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F6C605-1FBB-4FCC-A376-2759F932A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3FBCF0-35CF-4C4A-A8F1-971459EEFD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E7AE4C-695B-4256-81EA-7D717188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21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BF7431-7EB3-45C5-8884-4E5131632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867EED-39D4-4E81-8272-1C107CF80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D3B2F-6968-4563-AB51-9059F1897E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2201A-226F-4138-85A1-954725AE7FA1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60576-B9DC-4ACF-A3BF-771CF372B6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7CF414-7AA3-4CD1-BDC3-9790831F4C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58D96-DA55-4626-826D-0F027E6BF6B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91913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9.png"/><Relationship Id="rId9" Type="http://schemas.microsoft.com/office/2007/relationships/hdphoto" Target="../media/hdphoto4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3CB432-B818-4697-B713-F32AE8574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6D2C85-D60D-4482-8509-F27B7296E67C}"/>
              </a:ext>
            </a:extLst>
          </p:cNvPr>
          <p:cNvCxnSpPr>
            <a:cxnSpLocks/>
          </p:cNvCxnSpPr>
          <p:nvPr/>
        </p:nvCxnSpPr>
        <p:spPr>
          <a:xfrm flipV="1">
            <a:off x="1407886" y="3228425"/>
            <a:ext cx="902788" cy="1024261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9B2DC3-E512-418B-843B-8ABB0A4E5F55}"/>
              </a:ext>
            </a:extLst>
          </p:cNvPr>
          <p:cNvCxnSpPr>
            <a:cxnSpLocks/>
          </p:cNvCxnSpPr>
          <p:nvPr/>
        </p:nvCxnSpPr>
        <p:spPr>
          <a:xfrm flipV="1">
            <a:off x="1745887" y="3766458"/>
            <a:ext cx="825863" cy="972456"/>
          </a:xfrm>
          <a:prstGeom prst="straightConnector1">
            <a:avLst/>
          </a:prstGeom>
          <a:ln w="66675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3766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04D2FBA-D6DC-447E-A171-6449CDC0A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57250" y="857250"/>
            <a:ext cx="6858000" cy="51435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802A68-CBD1-4F26-ADB7-1AEDF6B050EC}"/>
              </a:ext>
            </a:extLst>
          </p:cNvPr>
          <p:cNvCxnSpPr>
            <a:cxnSpLocks/>
          </p:cNvCxnSpPr>
          <p:nvPr/>
        </p:nvCxnSpPr>
        <p:spPr>
          <a:xfrm flipV="1">
            <a:off x="870857" y="3663855"/>
            <a:ext cx="1512388" cy="763002"/>
          </a:xfrm>
          <a:prstGeom prst="straightConnector1">
            <a:avLst/>
          </a:prstGeom>
          <a:ln w="666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857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EF53CDC-5E8E-4494-A20B-D772D8557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2" t="5969" b="9157"/>
          <a:stretch/>
        </p:blipFill>
        <p:spPr>
          <a:xfrm>
            <a:off x="1833151" y="1"/>
            <a:ext cx="8416837" cy="582075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A2AF-1D58-498E-84FD-A1EB11F1A3BE}"/>
              </a:ext>
            </a:extLst>
          </p:cNvPr>
          <p:cNvSpPr/>
          <p:nvPr/>
        </p:nvSpPr>
        <p:spPr>
          <a:xfrm>
            <a:off x="1105989" y="2290354"/>
            <a:ext cx="217714" cy="1593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06AC0-C853-4C66-B254-0A7144FBDFC6}"/>
              </a:ext>
            </a:extLst>
          </p:cNvPr>
          <p:cNvSpPr/>
          <p:nvPr/>
        </p:nvSpPr>
        <p:spPr>
          <a:xfrm rot="5400000">
            <a:off x="5717178" y="5506347"/>
            <a:ext cx="217714" cy="1593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36484-F1A6-47EA-9637-B77AC13442EC}"/>
              </a:ext>
            </a:extLst>
          </p:cNvPr>
          <p:cNvSpPr txBox="1"/>
          <p:nvPr/>
        </p:nvSpPr>
        <p:spPr>
          <a:xfrm>
            <a:off x="4454669" y="6345582"/>
            <a:ext cx="4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 from anthesis)</a:t>
            </a:r>
            <a:endParaRPr lang="en-CA" sz="2400" dirty="0">
              <a:latin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01B69-724B-4569-AED2-5232D8A3B89B}"/>
              </a:ext>
            </a:extLst>
          </p:cNvPr>
          <p:cNvSpPr txBox="1"/>
          <p:nvPr/>
        </p:nvSpPr>
        <p:spPr>
          <a:xfrm rot="16200000">
            <a:off x="-1382066" y="2173142"/>
            <a:ext cx="4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Survival probability</a:t>
            </a:r>
            <a:endParaRPr lang="en-CA" sz="2400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E0A87-22EF-457E-9501-751616D60753}"/>
              </a:ext>
            </a:extLst>
          </p:cNvPr>
          <p:cNvSpPr txBox="1"/>
          <p:nvPr/>
        </p:nvSpPr>
        <p:spPr>
          <a:xfrm>
            <a:off x="6370322" y="959767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A4DD5D-41FC-4B13-A525-EA29AE3FC906}"/>
              </a:ext>
            </a:extLst>
          </p:cNvPr>
          <p:cNvSpPr/>
          <p:nvPr/>
        </p:nvSpPr>
        <p:spPr>
          <a:xfrm>
            <a:off x="9139737" y="1066437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98068C-F982-419E-BCAE-4E3F1D9A40C4}"/>
              </a:ext>
            </a:extLst>
          </p:cNvPr>
          <p:cNvSpPr/>
          <p:nvPr/>
        </p:nvSpPr>
        <p:spPr>
          <a:xfrm>
            <a:off x="7330532" y="1371118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9B7762-E8C6-4F4A-81D6-9BEA09C4F3F8}"/>
              </a:ext>
            </a:extLst>
          </p:cNvPr>
          <p:cNvCxnSpPr>
            <a:cxnSpLocks/>
          </p:cNvCxnSpPr>
          <p:nvPr/>
        </p:nvCxnSpPr>
        <p:spPr>
          <a:xfrm>
            <a:off x="1620739" y="6029947"/>
            <a:ext cx="862925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55C3F4-5F53-4BA8-863C-7360E6AF655D}"/>
              </a:ext>
            </a:extLst>
          </p:cNvPr>
          <p:cNvCxnSpPr>
            <a:cxnSpLocks noChangeAspect="1"/>
          </p:cNvCxnSpPr>
          <p:nvPr/>
        </p:nvCxnSpPr>
        <p:spPr>
          <a:xfrm>
            <a:off x="1620739" y="252957"/>
            <a:ext cx="0" cy="5776990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8AF092C-EA86-4AAF-82CD-5149BCD71AA1}"/>
              </a:ext>
            </a:extLst>
          </p:cNvPr>
          <p:cNvSpPr txBox="1"/>
          <p:nvPr/>
        </p:nvSpPr>
        <p:spPr>
          <a:xfrm>
            <a:off x="1032563" y="1482987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0.80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5BA6F54-6D83-4C60-9261-080B28835609}"/>
              </a:ext>
            </a:extLst>
          </p:cNvPr>
          <p:cNvSpPr txBox="1"/>
          <p:nvPr/>
        </p:nvSpPr>
        <p:spPr>
          <a:xfrm>
            <a:off x="1032563" y="125346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36EC229-E6D6-4F77-93E9-B3A232B47380}"/>
              </a:ext>
            </a:extLst>
          </p:cNvPr>
          <p:cNvSpPr txBox="1"/>
          <p:nvPr/>
        </p:nvSpPr>
        <p:spPr>
          <a:xfrm>
            <a:off x="1032563" y="2830308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0.50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873D18C-F5A4-4AD1-A6A9-A546F020144D}"/>
              </a:ext>
            </a:extLst>
          </p:cNvPr>
          <p:cNvSpPr txBox="1"/>
          <p:nvPr/>
        </p:nvSpPr>
        <p:spPr>
          <a:xfrm>
            <a:off x="1032563" y="4177629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0.25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6CB4665-BF9D-4A1E-89AE-B7C6E29916D3}"/>
              </a:ext>
            </a:extLst>
          </p:cNvPr>
          <p:cNvSpPr txBox="1"/>
          <p:nvPr/>
        </p:nvSpPr>
        <p:spPr>
          <a:xfrm>
            <a:off x="1032563" y="5524950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0.00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62D4D3-6D23-4149-824D-359936D1C9E7}"/>
              </a:ext>
            </a:extLst>
          </p:cNvPr>
          <p:cNvSpPr txBox="1"/>
          <p:nvPr/>
        </p:nvSpPr>
        <p:spPr>
          <a:xfrm>
            <a:off x="1917776" y="6009658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F760E46-FBAF-46CF-96F1-1FE46F9A0119}"/>
              </a:ext>
            </a:extLst>
          </p:cNvPr>
          <p:cNvSpPr txBox="1"/>
          <p:nvPr/>
        </p:nvSpPr>
        <p:spPr>
          <a:xfrm>
            <a:off x="4243251" y="6009658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4D5746E-F578-4919-A81D-A29ECD2CD3E2}"/>
              </a:ext>
            </a:extLst>
          </p:cNvPr>
          <p:cNvSpPr txBox="1"/>
          <p:nvPr/>
        </p:nvSpPr>
        <p:spPr>
          <a:xfrm>
            <a:off x="6568726" y="6008674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14093AA-6CAD-42FF-9254-91E039CB114D}"/>
              </a:ext>
            </a:extLst>
          </p:cNvPr>
          <p:cNvSpPr txBox="1"/>
          <p:nvPr/>
        </p:nvSpPr>
        <p:spPr>
          <a:xfrm>
            <a:off x="8931161" y="6008674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5955488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AA704744-D49A-4C82-A1AB-F9F8A432B0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763" b="7919"/>
          <a:stretch/>
        </p:blipFill>
        <p:spPr>
          <a:xfrm>
            <a:off x="1017281" y="616925"/>
            <a:ext cx="7917247" cy="52943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0095AB0-92D6-41BB-8556-34B6B39DAE03}"/>
              </a:ext>
            </a:extLst>
          </p:cNvPr>
          <p:cNvSpPr txBox="1"/>
          <p:nvPr/>
        </p:nvSpPr>
        <p:spPr>
          <a:xfrm rot="16200000">
            <a:off x="-1455877" y="2088957"/>
            <a:ext cx="430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daily visits</a:t>
            </a:r>
            <a:endParaRPr lang="en-CA" dirty="0">
              <a:latin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3D1A8A-86EA-4BF4-A335-5B989719BB88}"/>
              </a:ext>
            </a:extLst>
          </p:cNvPr>
          <p:cNvSpPr txBox="1"/>
          <p:nvPr/>
        </p:nvSpPr>
        <p:spPr>
          <a:xfrm>
            <a:off x="4179907" y="6056409"/>
            <a:ext cx="430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Day of Study</a:t>
            </a:r>
            <a:endParaRPr lang="en-CA" dirty="0">
              <a:latin typeface="Source Sans Pro" panose="020B05030304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92E7C0-03A6-49AF-8B45-DDF828EDFFAA}"/>
              </a:ext>
            </a:extLst>
          </p:cNvPr>
          <p:cNvSpPr txBox="1"/>
          <p:nvPr/>
        </p:nvSpPr>
        <p:spPr>
          <a:xfrm>
            <a:off x="2897605" y="5829119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33E28D-7667-48CA-B41F-9CCE1F83D987}"/>
              </a:ext>
            </a:extLst>
          </p:cNvPr>
          <p:cNvSpPr txBox="1"/>
          <p:nvPr/>
        </p:nvSpPr>
        <p:spPr>
          <a:xfrm>
            <a:off x="4777929" y="5829119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94CC9F-ABE6-471B-93FE-1E3516F44F95}"/>
              </a:ext>
            </a:extLst>
          </p:cNvPr>
          <p:cNvSpPr txBox="1"/>
          <p:nvPr/>
        </p:nvSpPr>
        <p:spPr>
          <a:xfrm>
            <a:off x="6756544" y="5829119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7E1530-836B-4A9B-90FD-B81E76FE2BA1}"/>
              </a:ext>
            </a:extLst>
          </p:cNvPr>
          <p:cNvSpPr txBox="1"/>
          <p:nvPr/>
        </p:nvSpPr>
        <p:spPr>
          <a:xfrm>
            <a:off x="768951" y="4299654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9ED3E9-2131-4AF9-BE20-8938789B676B}"/>
              </a:ext>
            </a:extLst>
          </p:cNvPr>
          <p:cNvSpPr txBox="1"/>
          <p:nvPr/>
        </p:nvSpPr>
        <p:spPr>
          <a:xfrm>
            <a:off x="768950" y="1904291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6EFA26-7FFB-4800-9542-689161B6DBA3}"/>
              </a:ext>
            </a:extLst>
          </p:cNvPr>
          <p:cNvSpPr/>
          <p:nvPr/>
        </p:nvSpPr>
        <p:spPr>
          <a:xfrm>
            <a:off x="7762204" y="2810919"/>
            <a:ext cx="1172324" cy="2641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0A3EB9-F3F6-4E21-A9EB-12E98B7D15FE}"/>
              </a:ext>
            </a:extLst>
          </p:cNvPr>
          <p:cNvSpPr/>
          <p:nvPr/>
        </p:nvSpPr>
        <p:spPr>
          <a:xfrm>
            <a:off x="8481941" y="3140843"/>
            <a:ext cx="452587" cy="5354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9C39856-92A8-4B53-B989-4C24D755DA9E}"/>
              </a:ext>
            </a:extLst>
          </p:cNvPr>
          <p:cNvSpPr txBox="1"/>
          <p:nvPr/>
        </p:nvSpPr>
        <p:spPr>
          <a:xfrm>
            <a:off x="8481941" y="3075118"/>
            <a:ext cx="4302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A.M.</a:t>
            </a:r>
            <a:endParaRPr lang="en-CA" sz="1400" dirty="0">
              <a:latin typeface="Source Sans Pro" panose="020B0503030403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AA6910-D1AD-4960-82A1-D8F03BCC0642}"/>
              </a:ext>
            </a:extLst>
          </p:cNvPr>
          <p:cNvSpPr txBox="1"/>
          <p:nvPr/>
        </p:nvSpPr>
        <p:spPr>
          <a:xfrm>
            <a:off x="8481941" y="3453365"/>
            <a:ext cx="43020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P.M.</a:t>
            </a:r>
            <a:endParaRPr lang="en-CA" sz="1400" dirty="0">
              <a:latin typeface="Source Sans Pro" panose="020B0503030403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4B59D9-BC71-4DCA-A577-125797AE1BAB}"/>
              </a:ext>
            </a:extLst>
          </p:cNvPr>
          <p:cNvSpPr txBox="1"/>
          <p:nvPr/>
        </p:nvSpPr>
        <p:spPr>
          <a:xfrm>
            <a:off x="8046158" y="2670551"/>
            <a:ext cx="43020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of day</a:t>
            </a:r>
            <a:endParaRPr lang="en-CA" dirty="0">
              <a:latin typeface="Source Sans Pro" panose="020B0503030403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45BBD9-0FF2-48A9-A65E-0D97F7D02CA7}"/>
              </a:ext>
            </a:extLst>
          </p:cNvPr>
          <p:cNvSpPr txBox="1"/>
          <p:nvPr/>
        </p:nvSpPr>
        <p:spPr>
          <a:xfrm>
            <a:off x="1017281" y="5829119"/>
            <a:ext cx="727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31608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D1E374AF-C00C-4CEE-ADC9-12B120A94ED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0" r="27249" b="11111"/>
          <a:stretch/>
        </p:blipFill>
        <p:spPr>
          <a:xfrm>
            <a:off x="2532186" y="162084"/>
            <a:ext cx="7461386" cy="580782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43F475-189E-46F9-808C-6527B99F1FDC}"/>
              </a:ext>
            </a:extLst>
          </p:cNvPr>
          <p:cNvCxnSpPr>
            <a:cxnSpLocks/>
          </p:cNvCxnSpPr>
          <p:nvPr/>
        </p:nvCxnSpPr>
        <p:spPr>
          <a:xfrm flipV="1">
            <a:off x="2549206" y="5969908"/>
            <a:ext cx="7444366" cy="31398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CD0A98-9F40-4ED7-872C-009FACD7CDB5}"/>
              </a:ext>
            </a:extLst>
          </p:cNvPr>
          <p:cNvCxnSpPr>
            <a:cxnSpLocks noChangeAspect="1"/>
          </p:cNvCxnSpPr>
          <p:nvPr/>
        </p:nvCxnSpPr>
        <p:spPr>
          <a:xfrm>
            <a:off x="2549206" y="270804"/>
            <a:ext cx="0" cy="573050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45382-F07A-44D4-B5BE-12A43B45AA4F}"/>
              </a:ext>
            </a:extLst>
          </p:cNvPr>
          <p:cNvSpPr txBox="1"/>
          <p:nvPr/>
        </p:nvSpPr>
        <p:spPr>
          <a:xfrm>
            <a:off x="2125390" y="1243262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C459D-6199-4FA0-B833-C36379DA2CB7}"/>
              </a:ext>
            </a:extLst>
          </p:cNvPr>
          <p:cNvSpPr txBox="1"/>
          <p:nvPr/>
        </p:nvSpPr>
        <p:spPr>
          <a:xfrm>
            <a:off x="2125390" y="295138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E995E-E777-40CB-A1D9-92159F0C2623}"/>
              </a:ext>
            </a:extLst>
          </p:cNvPr>
          <p:cNvSpPr txBox="1"/>
          <p:nvPr/>
        </p:nvSpPr>
        <p:spPr>
          <a:xfrm>
            <a:off x="2142411" y="4659516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56E7A7-0D9F-4864-8FEB-0270E643B7DB}"/>
              </a:ext>
            </a:extLst>
          </p:cNvPr>
          <p:cNvSpPr txBox="1"/>
          <p:nvPr/>
        </p:nvSpPr>
        <p:spPr>
          <a:xfrm>
            <a:off x="4065768" y="6065971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(male)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096A87-6A52-4DDD-A88B-DFD4C6A8D994}"/>
              </a:ext>
            </a:extLst>
          </p:cNvPr>
          <p:cNvSpPr txBox="1"/>
          <p:nvPr/>
        </p:nvSpPr>
        <p:spPr>
          <a:xfrm>
            <a:off x="7694722" y="6065971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 (female)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CAA5B-7C62-43CE-AD23-6813F5B0C6D7}"/>
              </a:ext>
            </a:extLst>
          </p:cNvPr>
          <p:cNvSpPr txBox="1"/>
          <p:nvPr/>
        </p:nvSpPr>
        <p:spPr>
          <a:xfrm rot="16200000">
            <a:off x="229073" y="2159578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8AE2C-27FF-47FF-9B6A-29341DF732D5}"/>
              </a:ext>
            </a:extLst>
          </p:cNvPr>
          <p:cNvSpPr txBox="1"/>
          <p:nvPr/>
        </p:nvSpPr>
        <p:spPr>
          <a:xfrm>
            <a:off x="5381456" y="6417846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0C3E2AC-693E-40C1-B324-BCDF0A920478}"/>
              </a:ext>
            </a:extLst>
          </p:cNvPr>
          <p:cNvGrpSpPr/>
          <p:nvPr/>
        </p:nvGrpSpPr>
        <p:grpSpPr>
          <a:xfrm>
            <a:off x="2938982" y="348730"/>
            <a:ext cx="4302034" cy="707886"/>
            <a:chOff x="7819275" y="5099765"/>
            <a:chExt cx="4302034" cy="70788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AFC8DBB-E42B-452B-8F44-F9167CE26A69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8A32D7E-EA9F-4C68-9D01-BF6464FCDA6E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A12F3A9-9ED4-49EF-BE67-D80DA40BCBEB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952011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9ED17973-9B53-4254-B591-14A090C25B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12" r="17183" b="4888"/>
          <a:stretch/>
        </p:blipFill>
        <p:spPr>
          <a:xfrm>
            <a:off x="6096000" y="2216075"/>
            <a:ext cx="5668298" cy="292157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0C21A8-B6E6-4051-A340-0CE59DD37BBE}"/>
              </a:ext>
            </a:extLst>
          </p:cNvPr>
          <p:cNvSpPr txBox="1"/>
          <p:nvPr/>
        </p:nvSpPr>
        <p:spPr>
          <a:xfrm>
            <a:off x="6457072" y="1614267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B49138-F6EE-46D6-B419-BB67DEC24FCD}"/>
              </a:ext>
            </a:extLst>
          </p:cNvPr>
          <p:cNvSpPr/>
          <p:nvPr/>
        </p:nvSpPr>
        <p:spPr>
          <a:xfrm>
            <a:off x="9220029" y="1737222"/>
            <a:ext cx="461666" cy="174172"/>
          </a:xfrm>
          <a:prstGeom prst="rect">
            <a:avLst/>
          </a:prstGeom>
          <a:solidFill>
            <a:srgbClr val="09C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D835E5F-1A9D-4BD4-8A30-32DC3568802B}"/>
              </a:ext>
            </a:extLst>
          </p:cNvPr>
          <p:cNvSpPr/>
          <p:nvPr/>
        </p:nvSpPr>
        <p:spPr>
          <a:xfrm>
            <a:off x="7410824" y="2041903"/>
            <a:ext cx="461666" cy="174172"/>
          </a:xfrm>
          <a:prstGeom prst="rect">
            <a:avLst/>
          </a:prstGeom>
          <a:solidFill>
            <a:srgbClr val="F87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AF5FDC5-DF41-40AD-B121-8BE98666A20A}"/>
              </a:ext>
            </a:extLst>
          </p:cNvPr>
          <p:cNvSpPr txBox="1"/>
          <p:nvPr/>
        </p:nvSpPr>
        <p:spPr>
          <a:xfrm>
            <a:off x="2745194" y="5472746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Elapsed days</a:t>
            </a:r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40923199-2951-4D45-A1D8-86338C06F7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2" r="18621" b="47077"/>
          <a:stretch/>
        </p:blipFill>
        <p:spPr>
          <a:xfrm>
            <a:off x="1231632" y="1614267"/>
            <a:ext cx="5225439" cy="362946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E9F6AF-D07A-45ED-AE4C-71E82730F109}"/>
              </a:ext>
            </a:extLst>
          </p:cNvPr>
          <p:cNvCxnSpPr>
            <a:cxnSpLocks/>
            <a:endCxn id="41" idx="0"/>
          </p:cNvCxnSpPr>
          <p:nvPr/>
        </p:nvCxnSpPr>
        <p:spPr>
          <a:xfrm flipV="1">
            <a:off x="1280264" y="5225079"/>
            <a:ext cx="5162526" cy="18654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99E8C6-A200-4CA0-9A93-769BE5D37F97}"/>
              </a:ext>
            </a:extLst>
          </p:cNvPr>
          <p:cNvCxnSpPr>
            <a:cxnSpLocks/>
            <a:endCxn id="37" idx="0"/>
          </p:cNvCxnSpPr>
          <p:nvPr/>
        </p:nvCxnSpPr>
        <p:spPr>
          <a:xfrm flipV="1">
            <a:off x="6618912" y="5225079"/>
            <a:ext cx="5047965" cy="18653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B548FC2-DA5B-4A8F-B63B-B0845AC5CC86}"/>
              </a:ext>
            </a:extLst>
          </p:cNvPr>
          <p:cNvSpPr txBox="1"/>
          <p:nvPr/>
        </p:nvSpPr>
        <p:spPr>
          <a:xfrm>
            <a:off x="8366007" y="5472746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Elapsed days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E790E1-CCAA-47E5-A56B-09C7029D2EC5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1737222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F7C231B-2ED2-4F35-9C2A-FC18E18EF966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2322153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46427F-CEB8-4E87-9A5D-BC965C02CA0B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2916513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C2E18B6-FD07-4CCB-B16A-0946917DDF95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3518493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3F9A15F-65C6-4133-826A-EF858FB6AB29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4120473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4E75EAD-BC5A-41A3-A79C-4B70CB244A85}"/>
              </a:ext>
            </a:extLst>
          </p:cNvPr>
          <p:cNvCxnSpPr>
            <a:cxnSpLocks noChangeAspect="1"/>
          </p:cNvCxnSpPr>
          <p:nvPr/>
        </p:nvCxnSpPr>
        <p:spPr>
          <a:xfrm>
            <a:off x="1185812" y="4707213"/>
            <a:ext cx="0" cy="45865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AB361B0-EFF6-4280-B311-F51946B319BE}"/>
              </a:ext>
            </a:extLst>
          </p:cNvPr>
          <p:cNvSpPr txBox="1"/>
          <p:nvPr/>
        </p:nvSpPr>
        <p:spPr>
          <a:xfrm>
            <a:off x="839871" y="4658801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C48BDF-A523-484D-9655-878813AB4845}"/>
              </a:ext>
            </a:extLst>
          </p:cNvPr>
          <p:cNvSpPr txBox="1"/>
          <p:nvPr/>
        </p:nvSpPr>
        <p:spPr>
          <a:xfrm>
            <a:off x="839871" y="4064441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9728FC-8771-4B36-B303-28DA725967AA}"/>
              </a:ext>
            </a:extLst>
          </p:cNvPr>
          <p:cNvSpPr txBox="1"/>
          <p:nvPr/>
        </p:nvSpPr>
        <p:spPr>
          <a:xfrm>
            <a:off x="839871" y="3469350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FC83996-1BB7-4A04-8EB9-FBB56D89CBDA}"/>
              </a:ext>
            </a:extLst>
          </p:cNvPr>
          <p:cNvSpPr txBox="1"/>
          <p:nvPr/>
        </p:nvSpPr>
        <p:spPr>
          <a:xfrm>
            <a:off x="839870" y="2867005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F5F0D1-4FC8-4385-B6E7-D4EE3819A52A}"/>
              </a:ext>
            </a:extLst>
          </p:cNvPr>
          <p:cNvSpPr txBox="1"/>
          <p:nvPr/>
        </p:nvSpPr>
        <p:spPr>
          <a:xfrm>
            <a:off x="839869" y="2289356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2AF7BD-BB76-4B08-9383-5928B0C77643}"/>
              </a:ext>
            </a:extLst>
          </p:cNvPr>
          <p:cNvSpPr txBox="1"/>
          <p:nvPr/>
        </p:nvSpPr>
        <p:spPr>
          <a:xfrm>
            <a:off x="839868" y="1679386"/>
            <a:ext cx="3917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  <a:p>
            <a:pPr algn="r"/>
            <a:r>
              <a:rPr lang="en-CA" sz="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-2</a:t>
            </a:r>
          </a:p>
          <a:p>
            <a:endParaRPr lang="en-CA" sz="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C1548F-F98A-40ED-A58D-B6AAF8862D0D}"/>
              </a:ext>
            </a:extLst>
          </p:cNvPr>
          <p:cNvSpPr txBox="1"/>
          <p:nvPr/>
        </p:nvSpPr>
        <p:spPr>
          <a:xfrm rot="16200000">
            <a:off x="-906899" y="3110302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Net number of flowers open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F35070-97E2-4E48-A21D-ED286627105B}"/>
              </a:ext>
            </a:extLst>
          </p:cNvPr>
          <p:cNvSpPr txBox="1"/>
          <p:nvPr/>
        </p:nvSpPr>
        <p:spPr>
          <a:xfrm>
            <a:off x="6505699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EDFB06-FE6B-4763-A5A3-FBE8B344E152}"/>
              </a:ext>
            </a:extLst>
          </p:cNvPr>
          <p:cNvSpPr txBox="1"/>
          <p:nvPr/>
        </p:nvSpPr>
        <p:spPr>
          <a:xfrm>
            <a:off x="8129971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2479479-ECD3-4591-8CE3-A37D48A72DEB}"/>
              </a:ext>
            </a:extLst>
          </p:cNvPr>
          <p:cNvSpPr txBox="1"/>
          <p:nvPr/>
        </p:nvSpPr>
        <p:spPr>
          <a:xfrm>
            <a:off x="9750674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B4EFB51-BC26-4FE2-9AB4-A1530A9C4D56}"/>
              </a:ext>
            </a:extLst>
          </p:cNvPr>
          <p:cNvSpPr txBox="1"/>
          <p:nvPr/>
        </p:nvSpPr>
        <p:spPr>
          <a:xfrm>
            <a:off x="11294185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CEEBC5-CAFC-441D-936D-73F70BF13FA9}"/>
              </a:ext>
            </a:extLst>
          </p:cNvPr>
          <p:cNvSpPr txBox="1"/>
          <p:nvPr/>
        </p:nvSpPr>
        <p:spPr>
          <a:xfrm>
            <a:off x="1281612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7BF6E9-07F9-4636-8188-8E5F035CFD60}"/>
              </a:ext>
            </a:extLst>
          </p:cNvPr>
          <p:cNvSpPr txBox="1"/>
          <p:nvPr/>
        </p:nvSpPr>
        <p:spPr>
          <a:xfrm>
            <a:off x="2905884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FFCC4BC-6D9E-4F2D-BF8C-EAA9D47FDC50}"/>
              </a:ext>
            </a:extLst>
          </p:cNvPr>
          <p:cNvSpPr txBox="1"/>
          <p:nvPr/>
        </p:nvSpPr>
        <p:spPr>
          <a:xfrm>
            <a:off x="4526587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8197EA4-07F7-45F4-B964-4B765D3A9F3A}"/>
              </a:ext>
            </a:extLst>
          </p:cNvPr>
          <p:cNvSpPr txBox="1"/>
          <p:nvPr/>
        </p:nvSpPr>
        <p:spPr>
          <a:xfrm>
            <a:off x="6070098" y="5225079"/>
            <a:ext cx="74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32935673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7CAF07-22FF-43A9-90B6-857C57259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5473"/>
          <a:stretch/>
        </p:blipFill>
        <p:spPr>
          <a:xfrm>
            <a:off x="3646694" y="3420000"/>
            <a:ext cx="3646689" cy="34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02CD3-1A1B-467D-B89D-64FF66243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10" r="22603"/>
          <a:stretch/>
        </p:blipFill>
        <p:spPr>
          <a:xfrm>
            <a:off x="-43100" y="3420000"/>
            <a:ext cx="3689794" cy="34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FD47DB-01BB-483E-A602-CAC546EB6B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76" r="19976"/>
          <a:stretch/>
        </p:blipFill>
        <p:spPr>
          <a:xfrm>
            <a:off x="1" y="0"/>
            <a:ext cx="3646693" cy="34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19E91-9691-4236-8DDD-8BA56891AB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76" r="19976"/>
          <a:stretch/>
        </p:blipFill>
        <p:spPr>
          <a:xfrm>
            <a:off x="3646694" y="0"/>
            <a:ext cx="3646690" cy="34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BB3DF-1AAE-4C07-A09E-4B574E63273F}"/>
              </a:ext>
            </a:extLst>
          </p:cNvPr>
          <p:cNvSpPr txBox="1"/>
          <p:nvPr/>
        </p:nvSpPr>
        <p:spPr>
          <a:xfrm>
            <a:off x="250723" y="16223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58785-DCC6-4217-86B4-2A33F9C4B2B9}"/>
              </a:ext>
            </a:extLst>
          </p:cNvPr>
          <p:cNvSpPr txBox="1"/>
          <p:nvPr/>
        </p:nvSpPr>
        <p:spPr>
          <a:xfrm>
            <a:off x="3897416" y="16223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34528-6849-4BCF-9D22-5C6E0970F5F5}"/>
              </a:ext>
            </a:extLst>
          </p:cNvPr>
          <p:cNvSpPr txBox="1"/>
          <p:nvPr/>
        </p:nvSpPr>
        <p:spPr>
          <a:xfrm>
            <a:off x="250723" y="3582232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0A9F0-A698-4689-918D-7852AAA339FC}"/>
              </a:ext>
            </a:extLst>
          </p:cNvPr>
          <p:cNvSpPr txBox="1"/>
          <p:nvPr/>
        </p:nvSpPr>
        <p:spPr>
          <a:xfrm>
            <a:off x="3897416" y="358223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276185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118</Words>
  <Application>Microsoft Office PowerPoint</Application>
  <PresentationFormat>Widescreen</PresentationFormat>
  <Paragraphs>74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boehmm@student.ubc.ca</dc:creator>
  <cp:lastModifiedBy>boehmm@student.ubc.ca</cp:lastModifiedBy>
  <cp:revision>11</cp:revision>
  <dcterms:created xsi:type="dcterms:W3CDTF">2021-06-20T18:18:44Z</dcterms:created>
  <dcterms:modified xsi:type="dcterms:W3CDTF">2021-08-28T00:18:57Z</dcterms:modified>
</cp:coreProperties>
</file>